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6.jpeg"/><Relationship Id="rId7" Type="http://schemas.openxmlformats.org/officeDocument/2006/relationships/image" Target="../media/image38.png"/><Relationship Id="rId12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%20&#1079;&#1072;&#1085;\&#1089;&#1086;&#1074;&#1072;.wma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90;&#1082;&#1088;%20&#1079;&#1072;&#1085;\&#1079;&#1072;&#1075;&#1072;&#1076;&#1082;&#1072;%20&#1086;&#1090;%20&#1089;&#1086;&#1074;&#1099;.wm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15436" cy="1227137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№4 «Ласточка» г.Армянска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807249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непосредственно образовательной деятельности по познавательному развитию и применением ИКТ технологий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игра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«Скоро в школу»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5786454"/>
            <a:ext cx="2986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Упорова Е.И.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forumsmile.ru/u/7/5/a/75a31b0192918852dfd3956cf56f291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85860"/>
            <a:ext cx="6431775" cy="51795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500042"/>
            <a:ext cx="5440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ПЕРЕМЕНА!!!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cdn1.thehunt.com/app/public/system/note_images/2952823/original/63ca1c81aeda6746e1bd4b0e6622e44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5817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71538" y="1214422"/>
            <a:ext cx="7072362" cy="21431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71538" y="3929066"/>
            <a:ext cx="1643074" cy="171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28926" y="3929066"/>
            <a:ext cx="1643074" cy="171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86314" y="3929066"/>
            <a:ext cx="1643074" cy="171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572264" y="3929066"/>
            <a:ext cx="1643074" cy="1714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im0-tub-ru.yandex.net/i?id=7a7521bb6b7a5ff930dfe89e816e90c3&amp;n=33&amp;h=215&amp;w=2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643050"/>
            <a:ext cx="13994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ebel-dlya-detei.ru/wp-content/uploads/2015/12/uncle_milton_raketa_in_my_roo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571612"/>
            <a:ext cx="13039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kidzwood.com/picz/clou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643050"/>
            <a:ext cx="16095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dimm.lv/wp-content/gallery/backgrounds/Cats/Wallpapers%20Cats%2034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428736"/>
            <a:ext cx="18048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E:\алфавит\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4071942"/>
            <a:ext cx="1143008" cy="1467814"/>
          </a:xfrm>
          <a:prstGeom prst="rect">
            <a:avLst/>
          </a:prstGeom>
          <a:noFill/>
        </p:spPr>
      </p:pic>
      <p:pic>
        <p:nvPicPr>
          <p:cNvPr id="22533" name="Picture 5" descr="E:\алфавит\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071942"/>
            <a:ext cx="1100129" cy="1500198"/>
          </a:xfrm>
          <a:prstGeom prst="rect">
            <a:avLst/>
          </a:prstGeom>
          <a:noFill/>
        </p:spPr>
      </p:pic>
      <p:pic>
        <p:nvPicPr>
          <p:cNvPr id="22534" name="Picture 6" descr="E:\алфавит\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4000504"/>
            <a:ext cx="1171567" cy="1571636"/>
          </a:xfrm>
          <a:prstGeom prst="rect">
            <a:avLst/>
          </a:prstGeom>
          <a:noFill/>
        </p:spPr>
      </p:pic>
      <p:pic>
        <p:nvPicPr>
          <p:cNvPr id="22535" name="Picture 7" descr="E:\алфавит\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4000504"/>
            <a:ext cx="110980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cdn1.thehunt.com/app/public/system/note_images/2952823/original/63ca1c81aeda6746e1bd4b0e6622e44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14356"/>
            <a:ext cx="78581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85786" y="1000108"/>
            <a:ext cx="7500990" cy="2357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85786" y="3929066"/>
            <a:ext cx="1500198" cy="184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57422" y="3929066"/>
            <a:ext cx="1357322" cy="184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86182" y="3929066"/>
            <a:ext cx="1428760" cy="184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86380" y="3929066"/>
            <a:ext cx="1428760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6578" y="3929066"/>
            <a:ext cx="1428760" cy="184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anstag.ru/wp-content/uploads/2016/03/Krokodil-Onlaj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7161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2-tub-ru.yandex.net/i?id=67166752f56198d1adc18be1f70025bc-l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357298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rosti.ru/patterns/00/12/af/ab0f18512b/pictur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428736"/>
            <a:ext cx="12144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omel.ucoz.ru/artikulazia/slon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42873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0-tub-ru.yandex.net/i?id=226e2dbd2ac6bd9469bf0d5dd6ec4b70-l&amp;n=1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1643050"/>
            <a:ext cx="12039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E:\алфавит\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4071942"/>
            <a:ext cx="1109806" cy="1571636"/>
          </a:xfrm>
          <a:prstGeom prst="rect">
            <a:avLst/>
          </a:prstGeom>
          <a:noFill/>
        </p:spPr>
      </p:pic>
      <p:pic>
        <p:nvPicPr>
          <p:cNvPr id="23556" name="Picture 4" descr="E:\алфавит\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071942"/>
            <a:ext cx="1143008" cy="1618654"/>
          </a:xfrm>
          <a:prstGeom prst="rect">
            <a:avLst/>
          </a:prstGeom>
          <a:noFill/>
        </p:spPr>
      </p:pic>
      <p:pic>
        <p:nvPicPr>
          <p:cNvPr id="23557" name="Picture 5" descr="E:\алфавит\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4071942"/>
            <a:ext cx="1071570" cy="1588926"/>
          </a:xfrm>
          <a:prstGeom prst="rect">
            <a:avLst/>
          </a:prstGeom>
          <a:noFill/>
        </p:spPr>
      </p:pic>
      <p:pic>
        <p:nvPicPr>
          <p:cNvPr id="23558" name="Picture 6" descr="E:\алфавит\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4071942"/>
            <a:ext cx="1143008" cy="1618654"/>
          </a:xfrm>
          <a:prstGeom prst="rect">
            <a:avLst/>
          </a:prstGeom>
          <a:noFill/>
        </p:spPr>
      </p:pic>
      <p:pic>
        <p:nvPicPr>
          <p:cNvPr id="19" name="Picture 6" descr="E:\алфавит\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4071942"/>
            <a:ext cx="1143008" cy="16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785794"/>
            <a:ext cx="8146048" cy="542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2.bp.blogspot.com/-_shTSIEf8v4/U9Ifm7fD2TI/AAAAAAABCec/plg8C-l2EDA/s1600/-colo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00306"/>
            <a:ext cx="6143636" cy="39319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714356"/>
            <a:ext cx="5996202" cy="11046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Живые фигуры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714348" y="714356"/>
            <a:ext cx="1214446" cy="11430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642918"/>
            <a:ext cx="1357322" cy="1214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29058" y="857232"/>
            <a:ext cx="1857388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714356"/>
            <a:ext cx="1857388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571472" y="4357694"/>
            <a:ext cx="1714512" cy="135732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14942" y="4286256"/>
            <a:ext cx="121444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929454" y="4143380"/>
            <a:ext cx="1428760" cy="135732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Oval 1"/>
          <p:cNvSpPr>
            <a:spLocks noChangeArrowheads="1"/>
          </p:cNvSpPr>
          <p:nvPr/>
        </p:nvSpPr>
        <p:spPr bwMode="auto">
          <a:xfrm>
            <a:off x="714348" y="2643182"/>
            <a:ext cx="1376344" cy="1250958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5000628" y="2428868"/>
            <a:ext cx="1643074" cy="1285860"/>
          </a:xfrm>
          <a:prstGeom prst="diamond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71736" y="2643182"/>
            <a:ext cx="2022474" cy="1000108"/>
          </a:xfrm>
          <a:prstGeom prst="rect">
            <a:avLst/>
          </a:prstGeom>
          <a:solidFill>
            <a:srgbClr val="943634"/>
          </a:soli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upload.wikimedia.org/wikipedia/commons/thumb/a/a0/Blue_triangle.svg/540px-Blue_triangl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956206" y="2000240"/>
            <a:ext cx="1848459" cy="1643074"/>
          </a:xfrm>
          <a:prstGeom prst="rect">
            <a:avLst/>
          </a:prstGeom>
          <a:noFill/>
        </p:spPr>
      </p:pic>
      <p:pic>
        <p:nvPicPr>
          <p:cNvPr id="5124" name="Picture 4" descr="http://adhoc-coaching.spb.ru/wp-content/uploads/%D0%A1%D0%B8%D0%BD%D0%B5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85786" y="785794"/>
            <a:ext cx="121444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2428860" y="785794"/>
            <a:ext cx="1714512" cy="1357322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643438" y="642918"/>
            <a:ext cx="1428760" cy="135732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714356"/>
            <a:ext cx="1357322" cy="12144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14348" y="4929198"/>
            <a:ext cx="1857388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4643446"/>
            <a:ext cx="1500198" cy="1428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4929198"/>
            <a:ext cx="1857388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358082" y="4857760"/>
            <a:ext cx="1214446" cy="11430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85786" y="2786058"/>
            <a:ext cx="1643074" cy="1285860"/>
          </a:xfrm>
          <a:prstGeom prst="diamond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2857488" y="2857496"/>
            <a:ext cx="1376344" cy="1250958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357950" y="2714620"/>
            <a:ext cx="2022474" cy="1000108"/>
          </a:xfrm>
          <a:prstGeom prst="rect">
            <a:avLst/>
          </a:prstGeom>
          <a:solidFill>
            <a:srgbClr val="943634"/>
          </a:soli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714876" y="2643182"/>
            <a:ext cx="1387481" cy="1287463"/>
          </a:xfrm>
          <a:prstGeom prst="triangle">
            <a:avLst>
              <a:gd name="adj" fmla="val 50000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Лена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 l="6409" t="7953" r="37741" b="46604"/>
          <a:stretch>
            <a:fillRect/>
          </a:stretch>
        </p:blipFill>
        <p:spPr bwMode="auto">
          <a:xfrm>
            <a:off x="1357290" y="1357297"/>
            <a:ext cx="6627660" cy="434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noyabrsk.spshn.ru/files/public/5382/24596_460709144050806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00042"/>
            <a:ext cx="5857916" cy="5857916"/>
          </a:xfrm>
          <a:prstGeom prst="rect">
            <a:avLst/>
          </a:prstGeom>
          <a:noFill/>
        </p:spPr>
      </p:pic>
      <p:pic>
        <p:nvPicPr>
          <p:cNvPr id="4" name="сов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142984"/>
            <a:ext cx="7572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СПАСИБО ЗА ВНИМАНИЕ!!!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29698" name="Picture 2" descr="http://www.tigerstrypes.com/wp-content/uploads/2016/04/Cute_Grass_and_Flowers_PNG_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7311122" cy="3870325"/>
          </a:xfrm>
          <a:prstGeom prst="rect">
            <a:avLst/>
          </a:prstGeom>
          <a:noFill/>
        </p:spPr>
      </p:pic>
      <p:pic>
        <p:nvPicPr>
          <p:cNvPr id="29700" name="Picture 4" descr="http://graphage.ru/images/638664_kraski-leta-k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214686"/>
            <a:ext cx="1643042" cy="1481762"/>
          </a:xfrm>
          <a:prstGeom prst="rect">
            <a:avLst/>
          </a:prstGeom>
          <a:noFill/>
        </p:spPr>
      </p:pic>
      <p:pic>
        <p:nvPicPr>
          <p:cNvPr id="6" name="Picture 4" descr="http://graphage.ru/images/638664_kraski-leta-k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9673" flipH="1">
            <a:off x="827631" y="2212932"/>
            <a:ext cx="1643042" cy="148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Лена\Desktop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 l="5406" r="81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Лена\Desktop\Downloads\4052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00" y="571480"/>
            <a:ext cx="7974655" cy="5643602"/>
          </a:xfrm>
          <a:prstGeom prst="rect">
            <a:avLst/>
          </a:prstGeom>
          <a:noFill/>
        </p:spPr>
      </p:pic>
      <p:pic>
        <p:nvPicPr>
          <p:cNvPr id="15365" name="Picture 5" descr="http://detsad106.wmsite.ru/_mod_files/ce_images/spezialisti/sov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262705" cy="3857652"/>
          </a:xfrm>
          <a:prstGeom prst="rect">
            <a:avLst/>
          </a:prstGeom>
          <a:noFill/>
        </p:spPr>
      </p:pic>
      <p:pic>
        <p:nvPicPr>
          <p:cNvPr id="15367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1196752"/>
            <a:ext cx="7344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«  Дорогие ребята!</a:t>
            </a:r>
            <a:endParaRPr lang="ru-RU" sz="2800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     Я давно за вами наблюдаю, и вы мне очень нравитесь. Вы такие дружные, находчивые и я решила пригласить вас в свою школу, но сначала вы должны пройти испытание. Я для вас  приготовила интересные, но сложные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задания.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А за каждое правильно выполненное задание вы будете получать элементы </a:t>
            </a:r>
            <a:r>
              <a:rPr lang="ru-RU" sz="2800" dirty="0" err="1" smtClean="0">
                <a:latin typeface="Monotype Corsiva" pitchFamily="66" charset="0"/>
                <a:cs typeface="Times New Roman" pitchFamily="18" charset="0"/>
              </a:rPr>
              <a:t>пазла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и в  конце игры сможете собрать картину.</a:t>
            </a:r>
          </a:p>
          <a:p>
            <a:pPr algn="ctr"/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   Тетушка Сова.»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ka373.ucoz.ru/_tbkp/s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4664"/>
            <a:ext cx="4214842" cy="5961258"/>
          </a:xfrm>
          <a:prstGeom prst="rect">
            <a:avLst/>
          </a:prstGeom>
          <a:noFill/>
        </p:spPr>
      </p:pic>
      <p:pic>
        <p:nvPicPr>
          <p:cNvPr id="5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загадка от совы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386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00041"/>
          <a:ext cx="8143931" cy="5786478"/>
        </p:xfrm>
        <a:graphic>
          <a:graphicData uri="http://schemas.openxmlformats.org/drawingml/2006/table">
            <a:tbl>
              <a:tblPr/>
              <a:tblGrid>
                <a:gridCol w="2714137"/>
                <a:gridCol w="2714897"/>
                <a:gridCol w="2714897"/>
              </a:tblGrid>
              <a:tr h="1928826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835"/>
                        </a:spcBef>
                        <a:spcAft>
                          <a:spcPts val="835"/>
                        </a:spcAft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9" name="Рисунок 34" descr="https://s.pfst.net/2011.09/7810243420888f9eddfdf81e94a9938899caccc616_b.jpg"/>
          <p:cNvPicPr>
            <a:picLocks noChangeAspect="1" noChangeArrowheads="1"/>
          </p:cNvPicPr>
          <p:nvPr/>
        </p:nvPicPr>
        <p:blipFill>
          <a:blip r:embed="rId2" cstate="print"/>
          <a:srcRect l="17909" t="10213" r="11893" b="10136"/>
          <a:stretch>
            <a:fillRect/>
          </a:stretch>
        </p:blipFill>
        <p:spPr bwMode="auto">
          <a:xfrm>
            <a:off x="928662" y="571480"/>
            <a:ext cx="1581150" cy="1790700"/>
          </a:xfrm>
          <a:prstGeom prst="rect">
            <a:avLst/>
          </a:prstGeom>
          <a:noFill/>
        </p:spPr>
      </p:pic>
      <p:pic>
        <p:nvPicPr>
          <p:cNvPr id="17418" name="Рисунок 4" descr="https://im0-tub-ru.yandex.net/i?id=d41f211563d2d40fbdfcf370bf8bb89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71480"/>
            <a:ext cx="1733550" cy="1733550"/>
          </a:xfrm>
          <a:prstGeom prst="rect">
            <a:avLst/>
          </a:prstGeom>
          <a:noFill/>
        </p:spPr>
      </p:pic>
      <p:pic>
        <p:nvPicPr>
          <p:cNvPr id="17417" name="Рисунок 7" descr="http://baby-scool.narod.ru/media/book/skazki/chukovsk/img/sosul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71480"/>
            <a:ext cx="1304925" cy="1790700"/>
          </a:xfrm>
          <a:prstGeom prst="rect">
            <a:avLst/>
          </a:prstGeom>
          <a:noFill/>
        </p:spPr>
      </p:pic>
      <p:pic>
        <p:nvPicPr>
          <p:cNvPr id="17416" name="Рисунок 10" descr="http://sunpics.ru/images/2187300_record-93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643182"/>
            <a:ext cx="1781175" cy="1447800"/>
          </a:xfrm>
          <a:prstGeom prst="rect">
            <a:avLst/>
          </a:prstGeom>
          <a:noFill/>
        </p:spPr>
      </p:pic>
      <p:pic>
        <p:nvPicPr>
          <p:cNvPr id="17415" name="Рисунок 13" descr="http://st.depositphotos.com/1625191/2213/i/950/depositphotos_22136907-stock-photo-river-in-the-spring-melt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714620"/>
            <a:ext cx="1905000" cy="1371600"/>
          </a:xfrm>
          <a:prstGeom prst="rect">
            <a:avLst/>
          </a:prstGeom>
          <a:noFill/>
        </p:spPr>
      </p:pic>
      <p:pic>
        <p:nvPicPr>
          <p:cNvPr id="17414" name="Рисунок 16" descr="http://images.fineartamerica.com/images-medium-large-5/8-spring-tree-ingvar-bjo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500306"/>
            <a:ext cx="1657350" cy="1657350"/>
          </a:xfrm>
          <a:prstGeom prst="rect">
            <a:avLst/>
          </a:prstGeom>
          <a:noFill/>
        </p:spPr>
      </p:pic>
      <p:pic>
        <p:nvPicPr>
          <p:cNvPr id="17413" name="Рисунок 19" descr="http://i.blog.fontanka.ru/photos/2016/02/800x600_T7uvq2EXY503Z3Qhjxc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643446"/>
            <a:ext cx="1809750" cy="1438275"/>
          </a:xfrm>
          <a:prstGeom prst="rect">
            <a:avLst/>
          </a:prstGeom>
          <a:noFill/>
        </p:spPr>
      </p:pic>
      <p:pic>
        <p:nvPicPr>
          <p:cNvPr id="17412" name="Рисунок 22" descr="https://omimattress.files.wordpress.com/2015/05/lady-beetle-close-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643446"/>
            <a:ext cx="2095500" cy="1447800"/>
          </a:xfrm>
          <a:prstGeom prst="rect">
            <a:avLst/>
          </a:prstGeom>
          <a:noFill/>
        </p:spPr>
      </p:pic>
      <p:pic>
        <p:nvPicPr>
          <p:cNvPr id="17410" name="Рисунок 25" descr="https://img3.badfon.ru/original/1920x1200/0/e3/vetki-listya-gnezdo-yayca-makro.jpg"/>
          <p:cNvPicPr>
            <a:picLocks noChangeAspect="1" noChangeArrowheads="1"/>
          </p:cNvPicPr>
          <p:nvPr/>
        </p:nvPicPr>
        <p:blipFill>
          <a:blip r:embed="rId10" cstate="print"/>
          <a:srcRect l="14040" t="27058" r="26588"/>
          <a:stretch>
            <a:fillRect/>
          </a:stretch>
        </p:blipFill>
        <p:spPr bwMode="auto">
          <a:xfrm>
            <a:off x="6215074" y="4429132"/>
            <a:ext cx="1085850" cy="838200"/>
          </a:xfrm>
          <a:prstGeom prst="rect">
            <a:avLst/>
          </a:prstGeom>
          <a:noFill/>
        </p:spPr>
      </p:pic>
      <p:pic>
        <p:nvPicPr>
          <p:cNvPr id="17409" name="Рисунок 28" descr="https://im0-tub-ru.yandex.net/i?id=d1258c5c8a648b2a423b9ddb0d3c4bfd-l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5429264"/>
            <a:ext cx="1085850" cy="723900"/>
          </a:xfrm>
          <a:prstGeom prst="rect">
            <a:avLst/>
          </a:prstGeom>
          <a:noFill/>
        </p:spPr>
      </p:pic>
      <p:pic>
        <p:nvPicPr>
          <p:cNvPr id="17411" name="Рисунок 31" descr="http://img-2005-06.photosight.ru/05/891065.jpg"/>
          <p:cNvPicPr>
            <a:picLocks noChangeAspect="1" noChangeArrowheads="1"/>
          </p:cNvPicPr>
          <p:nvPr/>
        </p:nvPicPr>
        <p:blipFill>
          <a:blip r:embed="rId12" cstate="print"/>
          <a:srcRect l="8319" t="13583" r="24911" b="8621"/>
          <a:stretch>
            <a:fillRect/>
          </a:stretch>
        </p:blipFill>
        <p:spPr bwMode="auto">
          <a:xfrm>
            <a:off x="7572396" y="4643446"/>
            <a:ext cx="895350" cy="147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Лена\Downloads\rebu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05" y="952483"/>
            <a:ext cx="7465271" cy="4976847"/>
          </a:xfrm>
          <a:prstGeom prst="rect">
            <a:avLst/>
          </a:prstGeom>
          <a:noFill/>
        </p:spPr>
      </p:pic>
      <p:pic>
        <p:nvPicPr>
          <p:cNvPr id="18436" name="Picture 4" descr="http://www.stoltorg.ru/upload/iblock/366/36660fb7e77e83ee445ff1206174a5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66"/>
            <a:ext cx="7429552" cy="597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4.bp.blogspot.com/-J0b37AgnEX0/UZLkXGzJ8CI/AAAAAAAAIOg/pFb76eZqjyY/s1600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8036775" cy="3214710"/>
          </a:xfrm>
          <a:prstGeom prst="rect">
            <a:avLst/>
          </a:prstGeom>
          <a:noFill/>
        </p:spPr>
      </p:pic>
      <p:pic>
        <p:nvPicPr>
          <p:cNvPr id="19462" name="Picture 6" descr="http://kartinohigh.ru/img/articles/Nov/16/64c1abc4e8a06e2eef094109026331ce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04"/>
            <a:ext cx="419177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playcast.ru/uploads/2015/10/07/15363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Users\Лена\Downloads\wpid-minutka-otdyha_i_1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" y="1976438"/>
            <a:ext cx="7172325" cy="2905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6" name="Picture 6" descr="http://sch219.minsk.edu.by/ru/sm_full.aspx?guid=246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00042"/>
            <a:ext cx="638175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39</Words>
  <Application>Microsoft Office PowerPoint</Application>
  <PresentationFormat>Экран (4:3)</PresentationFormat>
  <Paragraphs>12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 Детский сад №4 «Ласточка» г.Армянска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Home</cp:lastModifiedBy>
  <cp:revision>19</cp:revision>
  <dcterms:created xsi:type="dcterms:W3CDTF">2017-04-02T09:34:00Z</dcterms:created>
  <dcterms:modified xsi:type="dcterms:W3CDTF">2017-04-04T06:00:52Z</dcterms:modified>
</cp:coreProperties>
</file>